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7dc7cf4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7dc7cf4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f8bca170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f8bca17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7dc7cf4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7dc7cf4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7dc7cf4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7dc7cf4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fc4b770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dfc4b770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98b5f16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f98b5f16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299650" y="4230575"/>
            <a:ext cx="8240700" cy="804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I’m going to Staten Island Children's Museum</a:t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for storytime!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415300" y="1867650"/>
            <a:ext cx="4313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150" y="1181100"/>
            <a:ext cx="7323700" cy="21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4230575"/>
            <a:ext cx="8209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This is the Staten Island Children’s Museum</a:t>
            </a:r>
            <a:endParaRPr sz="28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075" y="128200"/>
            <a:ext cx="5182177" cy="38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3957875"/>
            <a:ext cx="8379000" cy="10227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This is Professor Lionel Longlegs. They are a drag artist. They will read stories to me.</a:t>
            </a:r>
            <a:endParaRPr sz="3000"/>
          </a:p>
        </p:txBody>
      </p:sp>
      <p:sp>
        <p:nvSpPr>
          <p:cNvPr id="68" name="Google Shape;68;p15"/>
          <p:cNvSpPr txBox="1"/>
          <p:nvPr/>
        </p:nvSpPr>
        <p:spPr>
          <a:xfrm>
            <a:off x="2871050" y="1838000"/>
            <a:ext cx="4388400" cy="10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6028" y="249500"/>
            <a:ext cx="3014747" cy="36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050" y="249500"/>
            <a:ext cx="2944375" cy="36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-177275" y="3300875"/>
            <a:ext cx="9267000" cy="1962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Lionel LOVES cars and trucks. </a:t>
            </a:r>
            <a:endParaRPr sz="3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They will read 4 books about cars and trucks.</a:t>
            </a:r>
            <a:endParaRPr sz="30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954925"/>
            <a:ext cx="2375224" cy="21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5200" y="1030875"/>
            <a:ext cx="2066950" cy="2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150" y="956800"/>
            <a:ext cx="2137700" cy="21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9850" y="1030876"/>
            <a:ext cx="2522630" cy="19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142550" y="4120800"/>
            <a:ext cx="8722800" cy="10227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I will take a break to do a coloring activity.</a:t>
            </a:r>
            <a:endParaRPr sz="300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16000" cy="3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0800" y="152400"/>
            <a:ext cx="4336364" cy="38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514475" y="378400"/>
            <a:ext cx="3766200" cy="40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Angel Elektra says, </a:t>
            </a:r>
            <a:r>
              <a:rPr i="1" lang="en" sz="3000">
                <a:solidFill>
                  <a:srgbClr val="FFFFFF"/>
                </a:solidFill>
              </a:rPr>
              <a:t>“See you soon, friends. I can’t wait to read books about farm animals with you!</a:t>
            </a:r>
            <a:endParaRPr i="1" sz="3000">
              <a:solidFill>
                <a:srgbClr val="FFFFFF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25" y="122950"/>
            <a:ext cx="6313576" cy="47713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6599000" y="604475"/>
            <a:ext cx="2367300" cy="35094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Lionel</a:t>
            </a:r>
            <a:r>
              <a:rPr lang="en" sz="2700">
                <a:solidFill>
                  <a:schemeClr val="dk1"/>
                </a:solidFill>
              </a:rPr>
              <a:t> says “See you soon, friends! I can’t wait to read books about cars and trucks with you.”</a:t>
            </a:r>
            <a:endParaRPr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